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\Desktop\Новая папка (2)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29" y="0"/>
            <a:ext cx="9126172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836712"/>
            <a:ext cx="3396584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4860032" y="476672"/>
            <a:ext cx="38164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Arial Black" pitchFamily="34" charset="0"/>
              </a:rPr>
              <a:t>Участник Фестиваля «Робототехника» воспитанник старшей группы «Ловкие лисята»</a:t>
            </a:r>
          </a:p>
          <a:p>
            <a:pPr algn="ctr"/>
            <a:r>
              <a:rPr lang="ru-RU" sz="2000" i="1" dirty="0" smtClean="0">
                <a:latin typeface="Arial Black" pitchFamily="34" charset="0"/>
              </a:rPr>
              <a:t>Кармацких Даниил</a:t>
            </a:r>
            <a:endParaRPr lang="ru-RU" sz="2000" i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1\Desktop\Новая папка (2)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29" y="0"/>
            <a:ext cx="9126172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i="1" dirty="0" smtClean="0">
                <a:latin typeface="Arial Black" pitchFamily="34" charset="0"/>
              </a:rPr>
              <a:t>Работа началась…</a:t>
            </a:r>
            <a:endParaRPr lang="ru-RU" sz="4800" i="1" dirty="0">
              <a:latin typeface="Arial Black" pitchFamily="34" charset="0"/>
            </a:endParaRPr>
          </a:p>
        </p:txBody>
      </p:sp>
      <p:pic>
        <p:nvPicPr>
          <p:cNvPr id="7" name="Содержимое 6" descr="P20292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556792"/>
            <a:ext cx="4968552" cy="40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1\Desktop\Новая папка (2)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29" y="0"/>
            <a:ext cx="9126172" cy="6858000"/>
          </a:xfrm>
          <a:prstGeom prst="rect">
            <a:avLst/>
          </a:prstGeom>
          <a:noFill/>
        </p:spPr>
      </p:pic>
      <p:pic>
        <p:nvPicPr>
          <p:cNvPr id="7" name="Содержимое 6" descr="P203924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548680"/>
            <a:ext cx="4392488" cy="5856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1\Desktop\Новая папка (2)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6172" cy="6858000"/>
          </a:xfrm>
          <a:prstGeom prst="rect">
            <a:avLst/>
          </a:prstGeom>
          <a:noFill/>
        </p:spPr>
      </p:pic>
      <p:pic>
        <p:nvPicPr>
          <p:cNvPr id="8" name="Содержимое 7" descr="P203925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332656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Содержимое 8" descr="P204925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1475656" y="3501008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1\Desktop\Новая папка (2)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29" y="0"/>
            <a:ext cx="9126172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latin typeface="Arial Black" pitchFamily="34" charset="0"/>
              </a:rPr>
              <a:t>Осталось совсем немного…</a:t>
            </a:r>
            <a:endParaRPr lang="ru-RU" sz="3600" i="1" dirty="0">
              <a:latin typeface="Arial Black" pitchFamily="34" charset="0"/>
            </a:endParaRPr>
          </a:p>
        </p:txBody>
      </p:sp>
      <p:pic>
        <p:nvPicPr>
          <p:cNvPr id="11" name="Содержимое 10" descr="P204925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2060848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Содержимое 11" descr="P2049259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4008" y="2132856"/>
            <a:ext cx="3394472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1\Desktop\Новая папка (2)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29" y="0"/>
            <a:ext cx="9126172" cy="6858000"/>
          </a:xfrm>
          <a:prstGeom prst="rect">
            <a:avLst/>
          </a:prstGeom>
          <a:noFill/>
        </p:spPr>
      </p:pic>
      <p:pic>
        <p:nvPicPr>
          <p:cNvPr id="7" name="Содержимое 6" descr="P204926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052736"/>
            <a:ext cx="3970536" cy="5294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355976" y="274638"/>
            <a:ext cx="4536504" cy="2002234"/>
          </a:xfrm>
        </p:spPr>
        <p:txBody>
          <a:bodyPr>
            <a:noAutofit/>
          </a:bodyPr>
          <a:lstStyle/>
          <a:p>
            <a:r>
              <a:rPr lang="ru-RU" i="1" dirty="0" smtClean="0">
                <a:latin typeface="Arial Black" pitchFamily="34" charset="0"/>
              </a:rPr>
              <a:t>Вот что </a:t>
            </a:r>
            <a:br>
              <a:rPr lang="ru-RU" i="1" dirty="0" smtClean="0">
                <a:latin typeface="Arial Black" pitchFamily="34" charset="0"/>
              </a:rPr>
            </a:br>
            <a:r>
              <a:rPr lang="ru-RU" i="1" dirty="0" smtClean="0">
                <a:latin typeface="Arial Black" pitchFamily="34" charset="0"/>
              </a:rPr>
              <a:t>у нас получилось!</a:t>
            </a:r>
            <a:endParaRPr lang="ru-RU" i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23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Работа началась…</vt:lpstr>
      <vt:lpstr>Презентация PowerPoint</vt:lpstr>
      <vt:lpstr>Презентация PowerPoint</vt:lpstr>
      <vt:lpstr>Осталось совсем немного…</vt:lpstr>
      <vt:lpstr>Вот что  у нас получилось!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123</cp:lastModifiedBy>
  <cp:revision>15</cp:revision>
  <dcterms:created xsi:type="dcterms:W3CDTF">2016-02-04T07:06:40Z</dcterms:created>
  <dcterms:modified xsi:type="dcterms:W3CDTF">2016-02-04T13:33:34Z</dcterms:modified>
</cp:coreProperties>
</file>